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g"/>
  <Default Extension="png" ContentType="image/png"/>
  <Default Extension="bmp" ContentType="image/bmp"/>
  <Default Extension="gif" ContentType="image/gif"/>
  <Default Extension="tif" ContentType="image/tif"/>
  <Default Extension="pdf" ContentType="application/pdf"/>
  <Default Extension="mov" ContentType="application/movie"/>
  <Default Extension="vml" ContentType="application/vnd.openxmlformats-officedocument.vmlDrawing"/>
  <Default Extension="xlsx" ContentType="application/vnd.openxmlformats-officedocument.spreadsheetml.sheet"/>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presProps.xml" ContentType="application/vnd.openxmlformats-officedocument.presentationml.presProps+xml"/>
  <Override PartName="/ppt/viewProps.xml" ContentType="application/vnd.openxmlformats-officedocument.presentationml.viewProps+xml"/>
  <Override PartName="/ppt/commentAuthors.xml" ContentType="application/vnd.openxmlformats-officedocument.presentationml.commentAuthors+xml"/>
  <Override PartName="/ppt/tableStyles.xml" ContentType="application/vnd.openxmlformats-officedocument.presentationml.tableStyles+xml"/>
  <Override PartName="/ppt/slideMasters/slideMaster1.xml" ContentType="application/vnd.openxmlformats-officedocument.presentationml.slideMaster+xml"/>
  <Override PartName="/ppt/theme/theme1.xml" ContentType="application/vnd.openxmlformats-officedocument.theme+xml"/>
  <Override PartName="/ppt/notesMasters/notesMaster1.xml" ContentType="application/vnd.openxmlformats-officedocument.presentationml.notesMaster+xml"/>
  <Override PartName="/ppt/slides/slide1.xml" ContentType="application/vnd.openxmlformats-officedocument.presentationml.slide+xml"/>
  <Override PartName="/ppt/media/image1.jpeg" ContentType="image/jpeg"/>
  <Override PartName="/ppt/slideLayouts/slideLayout1.xml" ContentType="application/vnd.openxmlformats-officedocument.presentationml.slideLayout+xml"/>
  <Override PartName="/ppt/theme/theme2.xml" ContentType="application/vnd.openxmlformats-officedocument.theme+xml"/>
  <Override PartName="/ppt/media/image2.jpeg" ContentType="image/jpeg"/>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ldMasterIdLst>
    <p:sldMasterId id="2147483648" r:id="rId5"/>
  </p:sldMasterIdLst>
  <p:notesMasterIdLst>
    <p:notesMasterId r:id="rId7"/>
  </p:notesMasterIdLst>
  <p:sldIdLst>
    <p:sldId id="256" r:id="rId8"/>
  </p:sldIdLst>
  <p:sldSz cx="12192000" cy="6858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Arial"/>
      </a:defRPr>
    </a:lvl1pPr>
    <a:lvl2pPr marL="0" marR="0" indent="4572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Arial"/>
      </a:defRPr>
    </a:lvl2pPr>
    <a:lvl3pPr marL="0" marR="0" indent="9144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Arial"/>
      </a:defRPr>
    </a:lvl3pPr>
    <a:lvl4pPr marL="0" marR="0" indent="13716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Arial"/>
      </a:defRPr>
    </a:lvl4pPr>
    <a:lvl5pPr marL="0" marR="0" indent="18288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Arial"/>
      </a:defRPr>
    </a:lvl5pPr>
    <a:lvl6pPr marL="0" marR="0" indent="22860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Arial"/>
      </a:defRPr>
    </a:lvl6pPr>
    <a:lvl7pPr marL="0" marR="0" indent="27432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Arial"/>
      </a:defRPr>
    </a:lvl7pPr>
    <a:lvl8pPr marL="0" marR="0" indent="32004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Arial"/>
      </a:defRPr>
    </a:lvl8pPr>
    <a:lvl9pPr marL="0" marR="0" indent="36576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Arial"/>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file>

<file path=ppt/presProps.xml><?xml version="1.0" encoding="utf-8"?>
<p:presentation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howPr loop="0"/>
</p:presentationPr>
</file>

<file path=ppt/tableStyles.xml><?xml version="1.0" encoding="utf-8"?>
<a:tblStyleLst xmlns:a="http://schemas.openxmlformats.org/drawingml/2006/main" xmlns:r="http://schemas.openxmlformats.org/officeDocument/2006/relationships" def="{5940675A-B579-460E-94D1-54222C63F5DA}">
  <a:tblStyle styleId="{4C3C2611-4C71-4FC5-86AE-919BDF0F9419}"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8E7CB"/>
          </a:solidFill>
        </a:fill>
      </a:tcStyle>
    </a:wholeTbl>
    <a:band2H>
      <a:tcTxStyle b="def" i="def"/>
      <a:tcStyle>
        <a:tcBdr/>
        <a:fill>
          <a:solidFill>
            <a:srgbClr val="EDF3E7"/>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7B018BB-80A7-4F77-B60F-C8B233D01FF8}"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1E5F5"/>
          </a:solidFill>
        </a:fill>
      </a:tcStyle>
    </a:wholeTbl>
    <a:band2H>
      <a:tcTxStyle b="def" i="def"/>
      <a:tcStyle>
        <a:tcBdr/>
        <a:fill>
          <a:solidFill>
            <a:srgbClr val="EAF2FA"/>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EEE7283C-3CF3-47DC-8721-378D4A62B228}"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5D5D6"/>
          </a:solidFill>
        </a:fill>
      </a:tcStyle>
    </a:wholeTbl>
    <a:band2H>
      <a:tcTxStyle b="def" i="def"/>
      <a:tcStyle>
        <a:tcBdr/>
        <a:fill>
          <a:solidFill>
            <a:srgbClr val="EBEBEC"/>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CF821DB8-F4EB-4A41-A1BA-3FCAFE7338EE}" styleName="">
    <a:tblBg/>
    <a:wholeTbl>
      <a:tcTxStyle b="off" i="off">
        <a:fontRef idx="minor">
          <a:srgbClr val="000000"/>
        </a:fontRef>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b="def" i="def"/>
      <a:tcStyle>
        <a:tcBdr/>
        <a:fill>
          <a:solidFill>
            <a:srgbClr val="FFFFFF"/>
          </a:solidFill>
        </a:fill>
      </a:tcStyle>
    </a:band2H>
    <a:firstCol>
      <a:tcTxStyle b="on" i="off">
        <a:fontRef idx="min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Ref idx="minor">
          <a:srgbClr val="000000"/>
        </a:fontRef>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Ref idx="minor">
          <a:srgbClr val="FFFFFF"/>
        </a:fontRef>
        <a:srgbClr val="FFFFFF"/>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ACA"/>
          </a:solidFill>
        </a:fill>
      </a:tcStyle>
    </a:wholeTbl>
    <a:band2H>
      <a:tcTxStyle b="def" i="def"/>
      <a:tcStyle>
        <a:tcBdr/>
        <a:fill>
          <a:solidFill>
            <a:srgbClr val="E6E6E6"/>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Row>
  </a:tblStyle>
  <a:tblStyle styleId="{2708684C-4D16-4618-839F-0558EEFCDFE6}" styleName="">
    <a:tblBg/>
    <a:wholeTbl>
      <a:tcTxStyle b="off"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wholeTbl>
    <a:band2H>
      <a:tcTxStyle b="def" i="def"/>
      <a:tcStyle>
        <a:tcBdr/>
        <a:fill>
          <a:solidFill>
            <a:srgbClr val="FFFFFF"/>
          </a:solidFill>
        </a:fill>
      </a:tcStyle>
    </a:band2H>
    <a:firstCol>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firstCol>
    <a:lastRow>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508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lastRow>
    <a:firstRow>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254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Comments="1"/>
</file>

<file path=ppt/_rels/presentation.xml.rels><?xml version="1.0" encoding="UTF-8"?>
<Relationships xmlns="http://schemas.openxmlformats.org/package/2006/relationships"><Relationship Id="rId1" Type="http://schemas.openxmlformats.org/officeDocument/2006/relationships/presProps" Target="presProps.xml"/><Relationship Id="rId2" Type="http://schemas.openxmlformats.org/officeDocument/2006/relationships/viewProps" Target="viewProps.xml"/><Relationship Id="rId3" Type="http://schemas.openxmlformats.org/officeDocument/2006/relationships/commentAuthors" Target="commentAuthors.xml"/><Relationship Id="rId4" Type="http://schemas.openxmlformats.org/officeDocument/2006/relationships/tableStyles" Target="tableStyles.xml"/><Relationship Id="rId5" Type="http://schemas.openxmlformats.org/officeDocument/2006/relationships/slideMaster" Target="slideMasters/slideMaster1.xml"/><Relationship Id="rId6" Type="http://schemas.openxmlformats.org/officeDocument/2006/relationships/theme" Target="theme/theme1.xml"/><Relationship Id="rId7" Type="http://schemas.openxmlformats.org/officeDocument/2006/relationships/notesMaster" Target="notesMasters/notesMaster1.xml"/><Relationship Id="rId8" Type="http://schemas.openxmlformats.org/officeDocument/2006/relationships/slide" Target="slides/slide1.xml"/></Relationships>

</file>

<file path=ppt/notesMasters/_rels/notesMaster1.xml.rels><?xml version="1.0" encoding="UTF-8"?>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spTree>
      <p:nvGrpSpPr>
        <p:cNvPr id="1" name=""/>
        <p:cNvGrpSpPr/>
        <p:nvPr/>
      </p:nvGrpSpPr>
      <p:grpSpPr>
        <a:xfrm>
          <a:off x="0" y="0"/>
          <a:ext cx="0" cy="0"/>
          <a:chOff x="0" y="0"/>
          <a:chExt cx="0" cy="0"/>
        </a:xfrm>
      </p:grpSpPr>
      <p:sp>
        <p:nvSpPr>
          <p:cNvPr id="21" name="Shape 21"/>
          <p:cNvSpPr/>
          <p:nvPr>
            <p:ph type="sldImg"/>
          </p:nvPr>
        </p:nvSpPr>
        <p:spPr>
          <a:xfrm>
            <a:off x="1143000" y="685800"/>
            <a:ext cx="4572000" cy="3429000"/>
          </a:xfrm>
          <a:prstGeom prst="rect">
            <a:avLst/>
          </a:prstGeom>
        </p:spPr>
        <p:txBody>
          <a:bodyPr/>
          <a:lstStyle/>
          <a:p>
            <a:pPr/>
          </a:p>
        </p:txBody>
      </p:sp>
      <p:sp>
        <p:nvSpPr>
          <p:cNvPr id="22" name="Shape 22"/>
          <p:cNvSpPr/>
          <p:nvPr>
            <p:ph type="body" sz="quarter" idx="1"/>
          </p:nvPr>
        </p:nvSpPr>
        <p:spPr>
          <a:xfrm>
            <a:off x="914400" y="4343400"/>
            <a:ext cx="5029200" cy="4114800"/>
          </a:xfrm>
          <a:prstGeom prst="rect">
            <a:avLst/>
          </a:prstGeom>
        </p:spPr>
        <p:txBody>
          <a:bodyPr/>
          <a:lstStyle/>
          <a:p>
            <a:pPr/>
          </a:p>
        </p:txBody>
      </p:sp>
    </p:spTree>
  </p:cSld>
  <p:clrMap bg1="lt1" tx1="dk1" bg2="lt2" tx2="dk2" accent1="accent1" accent2="accent2" accent3="accent3" accent4="accent4" accent5="accent5" accent6="accent6" hlink="hlink" folHlink="folHlink"/>
  <p:notesStyle>
    <a:lvl1pPr latinLnBrk="0">
      <a:defRPr sz="1200">
        <a:latin typeface="+mn-lt"/>
        <a:ea typeface="+mn-ea"/>
        <a:cs typeface="+mn-cs"/>
        <a:sym typeface="Arial"/>
      </a:defRPr>
    </a:lvl1pPr>
    <a:lvl2pPr indent="228600" latinLnBrk="0">
      <a:defRPr sz="1200">
        <a:latin typeface="+mn-lt"/>
        <a:ea typeface="+mn-ea"/>
        <a:cs typeface="+mn-cs"/>
        <a:sym typeface="Arial"/>
      </a:defRPr>
    </a:lvl2pPr>
    <a:lvl3pPr indent="457200" latinLnBrk="0">
      <a:defRPr sz="1200">
        <a:latin typeface="+mn-lt"/>
        <a:ea typeface="+mn-ea"/>
        <a:cs typeface="+mn-cs"/>
        <a:sym typeface="Arial"/>
      </a:defRPr>
    </a:lvl3pPr>
    <a:lvl4pPr indent="685800" latinLnBrk="0">
      <a:defRPr sz="1200">
        <a:latin typeface="+mn-lt"/>
        <a:ea typeface="+mn-ea"/>
        <a:cs typeface="+mn-cs"/>
        <a:sym typeface="Arial"/>
      </a:defRPr>
    </a:lvl4pPr>
    <a:lvl5pPr indent="914400" latinLnBrk="0">
      <a:defRPr sz="1200">
        <a:latin typeface="+mn-lt"/>
        <a:ea typeface="+mn-ea"/>
        <a:cs typeface="+mn-cs"/>
        <a:sym typeface="Arial"/>
      </a:defRPr>
    </a:lvl5pPr>
    <a:lvl6pPr indent="1143000" latinLnBrk="0">
      <a:defRPr sz="1200">
        <a:latin typeface="+mn-lt"/>
        <a:ea typeface="+mn-ea"/>
        <a:cs typeface="+mn-cs"/>
        <a:sym typeface="Arial"/>
      </a:defRPr>
    </a:lvl6pPr>
    <a:lvl7pPr indent="1371600" latinLnBrk="0">
      <a:defRPr sz="1200">
        <a:latin typeface="+mn-lt"/>
        <a:ea typeface="+mn-ea"/>
        <a:cs typeface="+mn-cs"/>
        <a:sym typeface="Arial"/>
      </a:defRPr>
    </a:lvl7pPr>
    <a:lvl8pPr indent="1600200" latinLnBrk="0">
      <a:defRPr sz="1200">
        <a:latin typeface="+mn-lt"/>
        <a:ea typeface="+mn-ea"/>
        <a:cs typeface="+mn-cs"/>
        <a:sym typeface="Arial"/>
      </a:defRPr>
    </a:lvl8pPr>
    <a:lvl9pPr indent="1828800" latinLnBrk="0">
      <a:defRPr sz="1200">
        <a:latin typeface="+mn-lt"/>
        <a:ea typeface="+mn-ea"/>
        <a:cs typeface="+mn-cs"/>
        <a:sym typeface="Arial"/>
      </a:defRPr>
    </a:lvl9pPr>
  </p:notesStyle>
</p:notesMaster>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and Subtitle">
    <p:spTree>
      <p:nvGrpSpPr>
        <p:cNvPr id="1" name=""/>
        <p:cNvGrpSpPr/>
        <p:nvPr/>
      </p:nvGrpSpPr>
      <p:grpSpPr>
        <a:xfrm>
          <a:off x="0" y="0"/>
          <a:ext cx="0" cy="0"/>
          <a:chOff x="0" y="0"/>
          <a:chExt cx="0" cy="0"/>
        </a:xfrm>
      </p:grpSpPr>
      <p:sp>
        <p:nvSpPr>
          <p:cNvPr id="13" name="Slide Number"/>
          <p:cNvSpPr txBox="1"/>
          <p:nvPr>
            <p:ph type="sldNum" sz="quarter" idx="2"/>
          </p:nvPr>
        </p:nvSpPr>
        <p:spPr>
          <a:prstGeom prst="rect">
            <a:avLst/>
          </a:prstGeom>
        </p:spPr>
        <p:txBody>
          <a:bodyPr/>
          <a:lstStyle/>
          <a:p>
            <a:pPr/>
            <a:fld id="{86CB4B4D-7CA3-9044-876B-883B54F8677D}" type="slidenum"/>
          </a:p>
        </p:txBody>
      </p:sp>
      <p:sp>
        <p:nvSpPr>
          <p:cNvPr id="14" name="Title Text"/>
          <p:cNvSpPr txBox="1"/>
          <p:nvPr>
            <p:ph type="title"/>
          </p:nvPr>
        </p:nvSpPr>
        <p:spPr>
          <a:prstGeom prst="rect">
            <a:avLst/>
          </a:prstGeom>
        </p:spPr>
        <p:txBody>
          <a:bodyPr/>
          <a:lstStyle/>
          <a:p>
            <a:pPr/>
            <a:r>
              <a:t>Title Text</a:t>
            </a:r>
          </a:p>
        </p:txBody>
      </p:sp>
      <p:sp>
        <p:nvSpPr>
          <p:cNvPr id="15" name="Body Level One…"/>
          <p:cNvSpPr txBox="1"/>
          <p:nvPr>
            <p:ph type="body" sz="quarter" idx="1"/>
          </p:nvPr>
        </p:nvSpPr>
        <p:spPr>
          <a:prstGeom prst="rect">
            <a:avLst/>
          </a:prstGeom>
        </p:spPr>
        <p:txBody>
          <a:bodyPr/>
          <a:lstStyle/>
          <a:p>
            <a:pPr/>
            <a:r>
              <a:t>Body Level One</a:t>
            </a:r>
          </a:p>
          <a:p>
            <a:pPr lvl="1"/>
            <a:r>
              <a:t>Body Level Two</a:t>
            </a:r>
          </a:p>
          <a:p>
            <a:pPr lvl="2"/>
            <a:r>
              <a:t>Body Level Three</a:t>
            </a:r>
          </a:p>
          <a:p>
            <a:pPr lvl="3"/>
            <a:r>
              <a:t>Body Level Four</a:t>
            </a:r>
          </a:p>
          <a:p>
            <a:pPr lvl="4"/>
            <a:r>
              <a:t>Body Level Five</a:t>
            </a:r>
          </a:p>
        </p:txBody>
      </p:sp>
    </p:spTree>
  </p:cSld>
  <p:clrMapOvr>
    <a:masterClrMapping/>
  </p:clrMapOvr>
  <p:transition xmlns:p14="http://schemas.microsoft.com/office/powerpoint/2010/main" spd="med" advClick="1"/>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jpeg"/><Relationship Id="rId3"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bg>
      <p:bgPr>
        <a:solidFill>
          <a:srgbClr val="FFFFFF"/>
        </a:solidFill>
      </p:bgPr>
    </p:bg>
    <p:spTree>
      <p:nvGrpSpPr>
        <p:cNvPr id="1" name=""/>
        <p:cNvGrpSpPr/>
        <p:nvPr/>
      </p:nvGrpSpPr>
      <p:grpSpPr>
        <a:xfrm>
          <a:off x="0" y="0"/>
          <a:ext cx="0" cy="0"/>
          <a:chOff x="0" y="0"/>
          <a:chExt cx="0" cy="0"/>
        </a:xfrm>
      </p:grpSpPr>
      <p:sp>
        <p:nvSpPr>
          <p:cNvPr id="2" name="Slide Number"/>
          <p:cNvSpPr txBox="1"/>
          <p:nvPr>
            <p:ph type="sldNum" sz="quarter" idx="2"/>
          </p:nvPr>
        </p:nvSpPr>
        <p:spPr>
          <a:xfrm>
            <a:off x="11591928" y="6571802"/>
            <a:ext cx="127001" cy="127001"/>
          </a:xfrm>
          <a:prstGeom prst="rect">
            <a:avLst/>
          </a:prstGeom>
          <a:ln w="12700">
            <a:miter lim="400000"/>
          </a:ln>
        </p:spPr>
        <p:txBody>
          <a:bodyPr wrap="none" lIns="0" tIns="0" rIns="0" bIns="0">
            <a:spAutoFit/>
          </a:bodyPr>
          <a:lstStyle>
            <a:lvl1pPr algn="r">
              <a:spcBef>
                <a:spcPts val="800"/>
              </a:spcBef>
              <a:defRPr sz="600"/>
            </a:lvl1pPr>
          </a:lstStyle>
          <a:p>
            <a:pPr/>
            <a:fld id="{86CB4B4D-7CA3-9044-876B-883B54F8677D}" type="slidenum"/>
          </a:p>
        </p:txBody>
      </p:sp>
      <p:sp>
        <p:nvSpPr>
          <p:cNvPr id="3" name="Rectangle 9"/>
          <p:cNvSpPr txBox="1"/>
          <p:nvPr/>
        </p:nvSpPr>
        <p:spPr>
          <a:xfrm>
            <a:off x="298173" y="6545133"/>
            <a:ext cx="4572001" cy="165148"/>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lvl1pPr>
              <a:defRPr sz="600"/>
            </a:lvl1pPr>
          </a:lstStyle>
          <a:p>
            <a:pPr/>
            <a:r>
              <a:t>© 2021 MJDNET LTD All rights reserved</a:t>
            </a:r>
          </a:p>
        </p:txBody>
      </p:sp>
      <p:sp>
        <p:nvSpPr>
          <p:cNvPr id="4" name="Title Text"/>
          <p:cNvSpPr txBox="1"/>
          <p:nvPr>
            <p:ph type="title"/>
          </p:nvPr>
        </p:nvSpPr>
        <p:spPr>
          <a:xfrm>
            <a:off x="469900" y="402585"/>
            <a:ext cx="11252200" cy="698503"/>
          </a:xfrm>
          <a:prstGeom prst="rect">
            <a:avLst/>
          </a:prstGeom>
          <a:ln w="12700">
            <a:miter lim="400000"/>
          </a:ln>
          <a:extLst>
            <a:ext uri="{C572A759-6A51-4108-AA02-DFA0A04FC94B}">
              <ma14:wrappingTextBoxFlag xmlns:ma14="http://schemas.microsoft.com/office/mac/drawingml/2011/main" val="1"/>
            </a:ext>
          </a:extLst>
        </p:spPr>
        <p:txBody>
          <a:bodyPr lIns="0" tIns="0" rIns="0" bIns="0">
            <a:normAutofit fontScale="100000" lnSpcReduction="0"/>
          </a:bodyPr>
          <a:lstStyle/>
          <a:p>
            <a:pPr/>
            <a:r>
              <a:t>Title Text</a:t>
            </a:r>
          </a:p>
        </p:txBody>
      </p:sp>
      <p:sp>
        <p:nvSpPr>
          <p:cNvPr id="5" name="Body Level One…"/>
          <p:cNvSpPr txBox="1"/>
          <p:nvPr>
            <p:ph type="body" idx="1"/>
          </p:nvPr>
        </p:nvSpPr>
        <p:spPr>
          <a:xfrm>
            <a:off x="469900" y="736687"/>
            <a:ext cx="11252200" cy="757256"/>
          </a:xfrm>
          <a:prstGeom prst="rect">
            <a:avLst/>
          </a:prstGeom>
          <a:ln w="12700">
            <a:miter lim="400000"/>
          </a:ln>
          <a:extLst>
            <a:ext uri="{C572A759-6A51-4108-AA02-DFA0A04FC94B}">
              <ma14:wrappingTextBoxFlag xmlns:ma14="http://schemas.microsoft.com/office/mac/drawingml/2011/main" val="1"/>
            </a:ext>
          </a:extLst>
        </p:spPr>
        <p:txBody>
          <a:bodyPr lIns="0" tIns="0" rIns="0" bIns="0">
            <a:normAutofit fontScale="100000" lnSpcReduction="0"/>
          </a:bodyPr>
          <a:lstStyle/>
          <a:p>
            <a:pPr/>
            <a:r>
              <a:t>Body Level One</a:t>
            </a:r>
          </a:p>
          <a:p>
            <a:pPr lvl="1"/>
            <a:r>
              <a:t>Body Level Two</a:t>
            </a:r>
          </a:p>
          <a:p>
            <a:pPr lvl="2"/>
            <a:r>
              <a:t>Body Level Three</a:t>
            </a:r>
          </a:p>
          <a:p>
            <a:pPr lvl="3"/>
            <a:r>
              <a:t>Body Level Four</a:t>
            </a:r>
          </a:p>
          <a:p>
            <a:pPr lvl="4"/>
            <a:r>
              <a:t>Body Level Five</a:t>
            </a:r>
          </a:p>
        </p:txBody>
      </p:sp>
      <p:pic>
        <p:nvPicPr>
          <p:cNvPr id="6" name="MJD-LOGO.001-crop.jpeg" descr="MJD-LOGO.001-crop.jpeg"/>
          <p:cNvPicPr>
            <a:picLocks noChangeAspect="1"/>
          </p:cNvPicPr>
          <p:nvPr/>
        </p:nvPicPr>
        <p:blipFill>
          <a:blip r:embed="rId2">
            <a:extLst/>
          </a:blip>
          <a:stretch>
            <a:fillRect/>
          </a:stretch>
        </p:blipFill>
        <p:spPr>
          <a:xfrm>
            <a:off x="10763048" y="154086"/>
            <a:ext cx="1266829" cy="380050"/>
          </a:xfrm>
          <a:prstGeom prst="rect">
            <a:avLst/>
          </a:prstGeom>
          <a:ln w="12700">
            <a:miter lim="400000"/>
          </a:ln>
        </p:spPr>
      </p:pic>
    </p:spTree>
  </p:cSld>
  <p:clrMap bg1="lt1" tx1="dk1" bg2="lt2" tx2="dk2" accent1="accent1" accent2="accent2" accent3="accent3" accent4="accent4" accent5="accent5" accent6="accent6" hlink="hlink" folHlink="folHlink"/>
  <p:sldLayoutIdLst>
    <p:sldLayoutId id="2147483649" r:id="rId3"/>
  </p:sldLayoutIdLst>
  <p:transition xmlns:p14="http://schemas.microsoft.com/office/powerpoint/2010/main" spd="med" advClick="1"/>
  <p:txStyles>
    <p:titleStyle>
      <a:lvl1pPr marL="0" marR="0" indent="0" algn="l" defTabSz="1219169" rtl="0" latinLnBrk="0">
        <a:lnSpc>
          <a:spcPct val="100000"/>
        </a:lnSpc>
        <a:spcBef>
          <a:spcPts val="0"/>
        </a:spcBef>
        <a:spcAft>
          <a:spcPts val="0"/>
        </a:spcAft>
        <a:buClrTx/>
        <a:buSzTx/>
        <a:buFontTx/>
        <a:buNone/>
        <a:tabLst/>
        <a:defRPr b="0" baseline="0" cap="none" i="0" spc="0" strike="noStrike" sz="2000" u="none">
          <a:solidFill>
            <a:schemeClr val="accent1"/>
          </a:solidFill>
          <a:uFillTx/>
          <a:latin typeface="+mn-lt"/>
          <a:ea typeface="+mn-ea"/>
          <a:cs typeface="+mn-cs"/>
          <a:sym typeface="Arial"/>
        </a:defRPr>
      </a:lvl1pPr>
      <a:lvl2pPr marL="0" marR="0" indent="0" algn="l" defTabSz="1219169" rtl="0" latinLnBrk="0">
        <a:lnSpc>
          <a:spcPct val="100000"/>
        </a:lnSpc>
        <a:spcBef>
          <a:spcPts val="0"/>
        </a:spcBef>
        <a:spcAft>
          <a:spcPts val="0"/>
        </a:spcAft>
        <a:buClrTx/>
        <a:buSzTx/>
        <a:buFontTx/>
        <a:buNone/>
        <a:tabLst/>
        <a:defRPr b="0" baseline="0" cap="none" i="0" spc="0" strike="noStrike" sz="2000" u="none">
          <a:solidFill>
            <a:schemeClr val="accent1"/>
          </a:solidFill>
          <a:uFillTx/>
          <a:latin typeface="+mn-lt"/>
          <a:ea typeface="+mn-ea"/>
          <a:cs typeface="+mn-cs"/>
          <a:sym typeface="Arial"/>
        </a:defRPr>
      </a:lvl2pPr>
      <a:lvl3pPr marL="0" marR="0" indent="0" algn="l" defTabSz="1219169" rtl="0" latinLnBrk="0">
        <a:lnSpc>
          <a:spcPct val="100000"/>
        </a:lnSpc>
        <a:spcBef>
          <a:spcPts val="0"/>
        </a:spcBef>
        <a:spcAft>
          <a:spcPts val="0"/>
        </a:spcAft>
        <a:buClrTx/>
        <a:buSzTx/>
        <a:buFontTx/>
        <a:buNone/>
        <a:tabLst/>
        <a:defRPr b="0" baseline="0" cap="none" i="0" spc="0" strike="noStrike" sz="2000" u="none">
          <a:solidFill>
            <a:schemeClr val="accent1"/>
          </a:solidFill>
          <a:uFillTx/>
          <a:latin typeface="+mn-lt"/>
          <a:ea typeface="+mn-ea"/>
          <a:cs typeface="+mn-cs"/>
          <a:sym typeface="Arial"/>
        </a:defRPr>
      </a:lvl3pPr>
      <a:lvl4pPr marL="0" marR="0" indent="0" algn="l" defTabSz="1219169" rtl="0" latinLnBrk="0">
        <a:lnSpc>
          <a:spcPct val="100000"/>
        </a:lnSpc>
        <a:spcBef>
          <a:spcPts val="0"/>
        </a:spcBef>
        <a:spcAft>
          <a:spcPts val="0"/>
        </a:spcAft>
        <a:buClrTx/>
        <a:buSzTx/>
        <a:buFontTx/>
        <a:buNone/>
        <a:tabLst/>
        <a:defRPr b="0" baseline="0" cap="none" i="0" spc="0" strike="noStrike" sz="2000" u="none">
          <a:solidFill>
            <a:schemeClr val="accent1"/>
          </a:solidFill>
          <a:uFillTx/>
          <a:latin typeface="+mn-lt"/>
          <a:ea typeface="+mn-ea"/>
          <a:cs typeface="+mn-cs"/>
          <a:sym typeface="Arial"/>
        </a:defRPr>
      </a:lvl4pPr>
      <a:lvl5pPr marL="0" marR="0" indent="0" algn="l" defTabSz="1219169" rtl="0" latinLnBrk="0">
        <a:lnSpc>
          <a:spcPct val="100000"/>
        </a:lnSpc>
        <a:spcBef>
          <a:spcPts val="0"/>
        </a:spcBef>
        <a:spcAft>
          <a:spcPts val="0"/>
        </a:spcAft>
        <a:buClrTx/>
        <a:buSzTx/>
        <a:buFontTx/>
        <a:buNone/>
        <a:tabLst/>
        <a:defRPr b="0" baseline="0" cap="none" i="0" spc="0" strike="noStrike" sz="2000" u="none">
          <a:solidFill>
            <a:schemeClr val="accent1"/>
          </a:solidFill>
          <a:uFillTx/>
          <a:latin typeface="+mn-lt"/>
          <a:ea typeface="+mn-ea"/>
          <a:cs typeface="+mn-cs"/>
          <a:sym typeface="Arial"/>
        </a:defRPr>
      </a:lvl5pPr>
      <a:lvl6pPr marL="0" marR="0" indent="0" algn="l" defTabSz="1219169" rtl="0" latinLnBrk="0">
        <a:lnSpc>
          <a:spcPct val="100000"/>
        </a:lnSpc>
        <a:spcBef>
          <a:spcPts val="0"/>
        </a:spcBef>
        <a:spcAft>
          <a:spcPts val="0"/>
        </a:spcAft>
        <a:buClrTx/>
        <a:buSzTx/>
        <a:buFontTx/>
        <a:buNone/>
        <a:tabLst/>
        <a:defRPr b="0" baseline="0" cap="none" i="0" spc="0" strike="noStrike" sz="2000" u="none">
          <a:solidFill>
            <a:schemeClr val="accent1"/>
          </a:solidFill>
          <a:uFillTx/>
          <a:latin typeface="+mn-lt"/>
          <a:ea typeface="+mn-ea"/>
          <a:cs typeface="+mn-cs"/>
          <a:sym typeface="Arial"/>
        </a:defRPr>
      </a:lvl6pPr>
      <a:lvl7pPr marL="0" marR="0" indent="0" algn="l" defTabSz="1219169" rtl="0" latinLnBrk="0">
        <a:lnSpc>
          <a:spcPct val="100000"/>
        </a:lnSpc>
        <a:spcBef>
          <a:spcPts val="0"/>
        </a:spcBef>
        <a:spcAft>
          <a:spcPts val="0"/>
        </a:spcAft>
        <a:buClrTx/>
        <a:buSzTx/>
        <a:buFontTx/>
        <a:buNone/>
        <a:tabLst/>
        <a:defRPr b="0" baseline="0" cap="none" i="0" spc="0" strike="noStrike" sz="2000" u="none">
          <a:solidFill>
            <a:schemeClr val="accent1"/>
          </a:solidFill>
          <a:uFillTx/>
          <a:latin typeface="+mn-lt"/>
          <a:ea typeface="+mn-ea"/>
          <a:cs typeface="+mn-cs"/>
          <a:sym typeface="Arial"/>
        </a:defRPr>
      </a:lvl7pPr>
      <a:lvl8pPr marL="0" marR="0" indent="0" algn="l" defTabSz="1219169" rtl="0" latinLnBrk="0">
        <a:lnSpc>
          <a:spcPct val="100000"/>
        </a:lnSpc>
        <a:spcBef>
          <a:spcPts val="0"/>
        </a:spcBef>
        <a:spcAft>
          <a:spcPts val="0"/>
        </a:spcAft>
        <a:buClrTx/>
        <a:buSzTx/>
        <a:buFontTx/>
        <a:buNone/>
        <a:tabLst/>
        <a:defRPr b="0" baseline="0" cap="none" i="0" spc="0" strike="noStrike" sz="2000" u="none">
          <a:solidFill>
            <a:schemeClr val="accent1"/>
          </a:solidFill>
          <a:uFillTx/>
          <a:latin typeface="+mn-lt"/>
          <a:ea typeface="+mn-ea"/>
          <a:cs typeface="+mn-cs"/>
          <a:sym typeface="Arial"/>
        </a:defRPr>
      </a:lvl8pPr>
      <a:lvl9pPr marL="0" marR="0" indent="0" algn="l" defTabSz="1219169" rtl="0" latinLnBrk="0">
        <a:lnSpc>
          <a:spcPct val="100000"/>
        </a:lnSpc>
        <a:spcBef>
          <a:spcPts val="0"/>
        </a:spcBef>
        <a:spcAft>
          <a:spcPts val="0"/>
        </a:spcAft>
        <a:buClrTx/>
        <a:buSzTx/>
        <a:buFontTx/>
        <a:buNone/>
        <a:tabLst/>
        <a:defRPr b="0" baseline="0" cap="none" i="0" spc="0" strike="noStrike" sz="2000" u="none">
          <a:solidFill>
            <a:schemeClr val="accent1"/>
          </a:solidFill>
          <a:uFillTx/>
          <a:latin typeface="+mn-lt"/>
          <a:ea typeface="+mn-ea"/>
          <a:cs typeface="+mn-cs"/>
          <a:sym typeface="Arial"/>
        </a:defRPr>
      </a:lvl9pPr>
    </p:titleStyle>
    <p:bodyStyle>
      <a:lvl1pPr marL="0" marR="0" indent="0" algn="l" defTabSz="1219169" rtl="0" latinLnBrk="0">
        <a:lnSpc>
          <a:spcPct val="100000"/>
        </a:lnSpc>
        <a:spcBef>
          <a:spcPts val="1000"/>
        </a:spcBef>
        <a:spcAft>
          <a:spcPts val="0"/>
        </a:spcAft>
        <a:buClrTx/>
        <a:buSzTx/>
        <a:buFontTx/>
        <a:buNone/>
        <a:tabLst/>
        <a:defRPr b="0" baseline="0" cap="none" i="0" spc="0" strike="noStrike" sz="1400" u="none">
          <a:solidFill>
            <a:srgbClr val="575757"/>
          </a:solidFill>
          <a:uFillTx/>
          <a:latin typeface="+mn-lt"/>
          <a:ea typeface="+mn-ea"/>
          <a:cs typeface="+mn-cs"/>
          <a:sym typeface="Arial"/>
        </a:defRPr>
      </a:lvl1pPr>
      <a:lvl2pPr marL="0" marR="0" indent="0" algn="l" defTabSz="1219169" rtl="0" latinLnBrk="0">
        <a:lnSpc>
          <a:spcPct val="100000"/>
        </a:lnSpc>
        <a:spcBef>
          <a:spcPts val="1000"/>
        </a:spcBef>
        <a:spcAft>
          <a:spcPts val="0"/>
        </a:spcAft>
        <a:buClrTx/>
        <a:buSzTx/>
        <a:buFontTx/>
        <a:buNone/>
        <a:tabLst/>
        <a:defRPr b="0" baseline="0" cap="none" i="0" spc="0" strike="noStrike" sz="1400" u="none">
          <a:solidFill>
            <a:srgbClr val="575757"/>
          </a:solidFill>
          <a:uFillTx/>
          <a:latin typeface="+mn-lt"/>
          <a:ea typeface="+mn-ea"/>
          <a:cs typeface="+mn-cs"/>
          <a:sym typeface="Arial"/>
        </a:defRPr>
      </a:lvl2pPr>
      <a:lvl3pPr marL="201600" marR="0" indent="-201600" algn="l" defTabSz="1219169" rtl="0" latinLnBrk="0">
        <a:lnSpc>
          <a:spcPct val="100000"/>
        </a:lnSpc>
        <a:spcBef>
          <a:spcPts val="1000"/>
        </a:spcBef>
        <a:spcAft>
          <a:spcPts val="0"/>
        </a:spcAft>
        <a:buClrTx/>
        <a:buSzPct val="100000"/>
        <a:buFontTx/>
        <a:buChar char="•"/>
        <a:tabLst/>
        <a:defRPr b="0" baseline="0" cap="none" i="0" spc="0" strike="noStrike" sz="1400" u="none">
          <a:solidFill>
            <a:srgbClr val="575757"/>
          </a:solidFill>
          <a:uFillTx/>
          <a:latin typeface="+mn-lt"/>
          <a:ea typeface="+mn-ea"/>
          <a:cs typeface="+mn-cs"/>
          <a:sym typeface="Arial"/>
        </a:defRPr>
      </a:lvl3pPr>
      <a:lvl4pPr marL="378600" marR="0" indent="-205799" algn="l" defTabSz="1219169" rtl="0" latinLnBrk="0">
        <a:lnSpc>
          <a:spcPct val="100000"/>
        </a:lnSpc>
        <a:spcBef>
          <a:spcPts val="1000"/>
        </a:spcBef>
        <a:spcAft>
          <a:spcPts val="0"/>
        </a:spcAft>
        <a:buClrTx/>
        <a:buSzPct val="100000"/>
        <a:buFontTx/>
        <a:buChar char="−"/>
        <a:tabLst/>
        <a:defRPr b="0" baseline="0" cap="none" i="0" spc="0" strike="noStrike" sz="1400" u="none">
          <a:solidFill>
            <a:srgbClr val="575757"/>
          </a:solidFill>
          <a:uFillTx/>
          <a:latin typeface="+mn-lt"/>
          <a:ea typeface="+mn-ea"/>
          <a:cs typeface="+mn-cs"/>
          <a:sym typeface="Arial"/>
        </a:defRPr>
      </a:lvl4pPr>
      <a:lvl5pPr marL="554999" marR="0" indent="-205799" algn="l" defTabSz="1219169" rtl="0" latinLnBrk="0">
        <a:lnSpc>
          <a:spcPct val="100000"/>
        </a:lnSpc>
        <a:spcBef>
          <a:spcPts val="1000"/>
        </a:spcBef>
        <a:spcAft>
          <a:spcPts val="0"/>
        </a:spcAft>
        <a:buClrTx/>
        <a:buSzPct val="100000"/>
        <a:buFontTx/>
        <a:buChar char="−"/>
        <a:tabLst/>
        <a:defRPr b="0" baseline="0" cap="none" i="0" spc="0" strike="noStrike" sz="1400" u="none">
          <a:solidFill>
            <a:srgbClr val="575757"/>
          </a:solidFill>
          <a:uFillTx/>
          <a:latin typeface="+mn-lt"/>
          <a:ea typeface="+mn-ea"/>
          <a:cs typeface="+mn-cs"/>
          <a:sym typeface="Arial"/>
        </a:defRPr>
      </a:lvl5pPr>
      <a:lvl6pPr marL="554999" marR="0" indent="-205799" algn="l" defTabSz="1219169" rtl="0" latinLnBrk="0">
        <a:lnSpc>
          <a:spcPct val="100000"/>
        </a:lnSpc>
        <a:spcBef>
          <a:spcPts val="1000"/>
        </a:spcBef>
        <a:spcAft>
          <a:spcPts val="0"/>
        </a:spcAft>
        <a:buClrTx/>
        <a:buSzPct val="100000"/>
        <a:buFontTx/>
        <a:buChar char="−"/>
        <a:tabLst/>
        <a:defRPr b="0" baseline="0" cap="none" i="0" spc="0" strike="noStrike" sz="1400" u="none">
          <a:solidFill>
            <a:srgbClr val="575757"/>
          </a:solidFill>
          <a:uFillTx/>
          <a:latin typeface="+mn-lt"/>
          <a:ea typeface="+mn-ea"/>
          <a:cs typeface="+mn-cs"/>
          <a:sym typeface="Arial"/>
        </a:defRPr>
      </a:lvl6pPr>
      <a:lvl7pPr marL="554999" marR="0" indent="-205799" algn="l" defTabSz="1219169" rtl="0" latinLnBrk="0">
        <a:lnSpc>
          <a:spcPct val="100000"/>
        </a:lnSpc>
        <a:spcBef>
          <a:spcPts val="1000"/>
        </a:spcBef>
        <a:spcAft>
          <a:spcPts val="0"/>
        </a:spcAft>
        <a:buClrTx/>
        <a:buSzPct val="100000"/>
        <a:buFontTx/>
        <a:buChar char="−"/>
        <a:tabLst/>
        <a:defRPr b="0" baseline="0" cap="none" i="0" spc="0" strike="noStrike" sz="1400" u="none">
          <a:solidFill>
            <a:srgbClr val="575757"/>
          </a:solidFill>
          <a:uFillTx/>
          <a:latin typeface="+mn-lt"/>
          <a:ea typeface="+mn-ea"/>
          <a:cs typeface="+mn-cs"/>
          <a:sym typeface="Arial"/>
        </a:defRPr>
      </a:lvl7pPr>
      <a:lvl8pPr marL="554999" marR="0" indent="-205799" algn="l" defTabSz="1219169" rtl="0" latinLnBrk="0">
        <a:lnSpc>
          <a:spcPct val="100000"/>
        </a:lnSpc>
        <a:spcBef>
          <a:spcPts val="1000"/>
        </a:spcBef>
        <a:spcAft>
          <a:spcPts val="0"/>
        </a:spcAft>
        <a:buClrTx/>
        <a:buSzPct val="100000"/>
        <a:buFontTx/>
        <a:buChar char="−"/>
        <a:tabLst/>
        <a:defRPr b="0" baseline="0" cap="none" i="0" spc="0" strike="noStrike" sz="1400" u="none">
          <a:solidFill>
            <a:srgbClr val="575757"/>
          </a:solidFill>
          <a:uFillTx/>
          <a:latin typeface="+mn-lt"/>
          <a:ea typeface="+mn-ea"/>
          <a:cs typeface="+mn-cs"/>
          <a:sym typeface="Arial"/>
        </a:defRPr>
      </a:lvl8pPr>
      <a:lvl9pPr marL="554999" marR="0" indent="-205799" algn="l" defTabSz="1219169" rtl="0" latinLnBrk="0">
        <a:lnSpc>
          <a:spcPct val="100000"/>
        </a:lnSpc>
        <a:spcBef>
          <a:spcPts val="1000"/>
        </a:spcBef>
        <a:spcAft>
          <a:spcPts val="0"/>
        </a:spcAft>
        <a:buClrTx/>
        <a:buSzPct val="100000"/>
        <a:buFontTx/>
        <a:buChar char="−"/>
        <a:tabLst/>
        <a:defRPr b="0" baseline="0" cap="none" i="0" spc="0" strike="noStrike" sz="1400" u="none">
          <a:solidFill>
            <a:srgbClr val="575757"/>
          </a:solidFill>
          <a:uFillTx/>
          <a:latin typeface="+mn-lt"/>
          <a:ea typeface="+mn-ea"/>
          <a:cs typeface="+mn-cs"/>
          <a:sym typeface="Arial"/>
        </a:defRPr>
      </a:lvl9pPr>
    </p:bodyStyle>
    <p:otherStyle>
      <a:lvl1pPr marL="0" marR="0" indent="0" algn="r" defTabSz="914400" rtl="0" latinLnBrk="0">
        <a:lnSpc>
          <a:spcPct val="100000"/>
        </a:lnSpc>
        <a:spcBef>
          <a:spcPts val="800"/>
        </a:spcBef>
        <a:spcAft>
          <a:spcPts val="0"/>
        </a:spcAft>
        <a:buClrTx/>
        <a:buSzTx/>
        <a:buFontTx/>
        <a:buNone/>
        <a:tabLst/>
        <a:defRPr b="0" baseline="0" cap="none" i="0" spc="0" strike="noStrike" sz="600" u="none">
          <a:solidFill>
            <a:schemeClr val="tx1"/>
          </a:solidFill>
          <a:uFillTx/>
          <a:latin typeface="+mn-lt"/>
          <a:ea typeface="+mn-ea"/>
          <a:cs typeface="+mn-cs"/>
          <a:sym typeface="Arial"/>
        </a:defRPr>
      </a:lvl1pPr>
      <a:lvl2pPr marL="0" marR="0" indent="457200" algn="r" defTabSz="914400" rtl="0" latinLnBrk="0">
        <a:lnSpc>
          <a:spcPct val="100000"/>
        </a:lnSpc>
        <a:spcBef>
          <a:spcPts val="800"/>
        </a:spcBef>
        <a:spcAft>
          <a:spcPts val="0"/>
        </a:spcAft>
        <a:buClrTx/>
        <a:buSzTx/>
        <a:buFontTx/>
        <a:buNone/>
        <a:tabLst/>
        <a:defRPr b="0" baseline="0" cap="none" i="0" spc="0" strike="noStrike" sz="600" u="none">
          <a:solidFill>
            <a:schemeClr val="tx1"/>
          </a:solidFill>
          <a:uFillTx/>
          <a:latin typeface="+mn-lt"/>
          <a:ea typeface="+mn-ea"/>
          <a:cs typeface="+mn-cs"/>
          <a:sym typeface="Arial"/>
        </a:defRPr>
      </a:lvl2pPr>
      <a:lvl3pPr marL="0" marR="0" indent="914400" algn="r" defTabSz="914400" rtl="0" latinLnBrk="0">
        <a:lnSpc>
          <a:spcPct val="100000"/>
        </a:lnSpc>
        <a:spcBef>
          <a:spcPts val="800"/>
        </a:spcBef>
        <a:spcAft>
          <a:spcPts val="0"/>
        </a:spcAft>
        <a:buClrTx/>
        <a:buSzTx/>
        <a:buFontTx/>
        <a:buNone/>
        <a:tabLst/>
        <a:defRPr b="0" baseline="0" cap="none" i="0" spc="0" strike="noStrike" sz="600" u="none">
          <a:solidFill>
            <a:schemeClr val="tx1"/>
          </a:solidFill>
          <a:uFillTx/>
          <a:latin typeface="+mn-lt"/>
          <a:ea typeface="+mn-ea"/>
          <a:cs typeface="+mn-cs"/>
          <a:sym typeface="Arial"/>
        </a:defRPr>
      </a:lvl3pPr>
      <a:lvl4pPr marL="0" marR="0" indent="1371600" algn="r" defTabSz="914400" rtl="0" latinLnBrk="0">
        <a:lnSpc>
          <a:spcPct val="100000"/>
        </a:lnSpc>
        <a:spcBef>
          <a:spcPts val="800"/>
        </a:spcBef>
        <a:spcAft>
          <a:spcPts val="0"/>
        </a:spcAft>
        <a:buClrTx/>
        <a:buSzTx/>
        <a:buFontTx/>
        <a:buNone/>
        <a:tabLst/>
        <a:defRPr b="0" baseline="0" cap="none" i="0" spc="0" strike="noStrike" sz="600" u="none">
          <a:solidFill>
            <a:schemeClr val="tx1"/>
          </a:solidFill>
          <a:uFillTx/>
          <a:latin typeface="+mn-lt"/>
          <a:ea typeface="+mn-ea"/>
          <a:cs typeface="+mn-cs"/>
          <a:sym typeface="Arial"/>
        </a:defRPr>
      </a:lvl4pPr>
      <a:lvl5pPr marL="0" marR="0" indent="1828800" algn="r" defTabSz="914400" rtl="0" latinLnBrk="0">
        <a:lnSpc>
          <a:spcPct val="100000"/>
        </a:lnSpc>
        <a:spcBef>
          <a:spcPts val="800"/>
        </a:spcBef>
        <a:spcAft>
          <a:spcPts val="0"/>
        </a:spcAft>
        <a:buClrTx/>
        <a:buSzTx/>
        <a:buFontTx/>
        <a:buNone/>
        <a:tabLst/>
        <a:defRPr b="0" baseline="0" cap="none" i="0" spc="0" strike="noStrike" sz="600" u="none">
          <a:solidFill>
            <a:schemeClr val="tx1"/>
          </a:solidFill>
          <a:uFillTx/>
          <a:latin typeface="+mn-lt"/>
          <a:ea typeface="+mn-ea"/>
          <a:cs typeface="+mn-cs"/>
          <a:sym typeface="Arial"/>
        </a:defRPr>
      </a:lvl5pPr>
      <a:lvl6pPr marL="0" marR="0" indent="2286000" algn="r" defTabSz="914400" rtl="0" latinLnBrk="0">
        <a:lnSpc>
          <a:spcPct val="100000"/>
        </a:lnSpc>
        <a:spcBef>
          <a:spcPts val="800"/>
        </a:spcBef>
        <a:spcAft>
          <a:spcPts val="0"/>
        </a:spcAft>
        <a:buClrTx/>
        <a:buSzTx/>
        <a:buFontTx/>
        <a:buNone/>
        <a:tabLst/>
        <a:defRPr b="0" baseline="0" cap="none" i="0" spc="0" strike="noStrike" sz="600" u="none">
          <a:solidFill>
            <a:schemeClr val="tx1"/>
          </a:solidFill>
          <a:uFillTx/>
          <a:latin typeface="+mn-lt"/>
          <a:ea typeface="+mn-ea"/>
          <a:cs typeface="+mn-cs"/>
          <a:sym typeface="Arial"/>
        </a:defRPr>
      </a:lvl6pPr>
      <a:lvl7pPr marL="0" marR="0" indent="2743200" algn="r" defTabSz="914400" rtl="0" latinLnBrk="0">
        <a:lnSpc>
          <a:spcPct val="100000"/>
        </a:lnSpc>
        <a:spcBef>
          <a:spcPts val="800"/>
        </a:spcBef>
        <a:spcAft>
          <a:spcPts val="0"/>
        </a:spcAft>
        <a:buClrTx/>
        <a:buSzTx/>
        <a:buFontTx/>
        <a:buNone/>
        <a:tabLst/>
        <a:defRPr b="0" baseline="0" cap="none" i="0" spc="0" strike="noStrike" sz="600" u="none">
          <a:solidFill>
            <a:schemeClr val="tx1"/>
          </a:solidFill>
          <a:uFillTx/>
          <a:latin typeface="+mn-lt"/>
          <a:ea typeface="+mn-ea"/>
          <a:cs typeface="+mn-cs"/>
          <a:sym typeface="Arial"/>
        </a:defRPr>
      </a:lvl7pPr>
      <a:lvl8pPr marL="0" marR="0" indent="3200400" algn="r" defTabSz="914400" rtl="0" latinLnBrk="0">
        <a:lnSpc>
          <a:spcPct val="100000"/>
        </a:lnSpc>
        <a:spcBef>
          <a:spcPts val="800"/>
        </a:spcBef>
        <a:spcAft>
          <a:spcPts val="0"/>
        </a:spcAft>
        <a:buClrTx/>
        <a:buSzTx/>
        <a:buFontTx/>
        <a:buNone/>
        <a:tabLst/>
        <a:defRPr b="0" baseline="0" cap="none" i="0" spc="0" strike="noStrike" sz="600" u="none">
          <a:solidFill>
            <a:schemeClr val="tx1"/>
          </a:solidFill>
          <a:uFillTx/>
          <a:latin typeface="+mn-lt"/>
          <a:ea typeface="+mn-ea"/>
          <a:cs typeface="+mn-cs"/>
          <a:sym typeface="Arial"/>
        </a:defRPr>
      </a:lvl8pPr>
      <a:lvl9pPr marL="0" marR="0" indent="3657600" algn="r" defTabSz="914400" rtl="0" latinLnBrk="0">
        <a:lnSpc>
          <a:spcPct val="100000"/>
        </a:lnSpc>
        <a:spcBef>
          <a:spcPts val="800"/>
        </a:spcBef>
        <a:spcAft>
          <a:spcPts val="0"/>
        </a:spcAft>
        <a:buClrTx/>
        <a:buSzTx/>
        <a:buFontTx/>
        <a:buNone/>
        <a:tabLst/>
        <a:defRPr b="0" baseline="0" cap="none" i="0" spc="0" strike="noStrike" sz="600" u="none">
          <a:solidFill>
            <a:schemeClr val="tx1"/>
          </a:solidFill>
          <a:uFillTx/>
          <a:latin typeface="+mn-lt"/>
          <a:ea typeface="+mn-ea"/>
          <a:cs typeface="+mn-cs"/>
          <a:sym typeface="Arial"/>
        </a:defRPr>
      </a:lvl9pPr>
    </p:otherStyle>
  </p:txStyles>
</p:sldMaster>
</file>

<file path=ppt/slides/_rels/slide1.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2.jpeg"/><Relationship Id="rId3" Type="http://schemas.openxmlformats.org/officeDocument/2006/relationships/hyperlink" Target="http://www.mjd.net" TargetMode="External"/><Relationship Id="rId4" Type="http://schemas.openxmlformats.org/officeDocument/2006/relationships/hyperlink" Target="mailto:mike@mjd.net" TargetMode="External"/></Relationships>

</file>

<file path=ppt/slides/slide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4" name="TextBox 7"/>
          <p:cNvSpPr txBox="1"/>
          <p:nvPr>
            <p:ph type="sldNum" sz="quarter" idx="2"/>
          </p:nvPr>
        </p:nvSpPr>
        <p:spPr>
          <a:xfrm>
            <a:off x="11591928" y="6571802"/>
            <a:ext cx="127001" cy="127001"/>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25" name="Title 1"/>
          <p:cNvSpPr txBox="1"/>
          <p:nvPr>
            <p:ph type="title"/>
          </p:nvPr>
        </p:nvSpPr>
        <p:spPr>
          <a:xfrm>
            <a:off x="431800" y="137262"/>
            <a:ext cx="6510626" cy="348987"/>
          </a:xfrm>
          <a:prstGeom prst="rect">
            <a:avLst/>
          </a:prstGeom>
        </p:spPr>
        <p:txBody>
          <a:bodyPr/>
          <a:lstStyle/>
          <a:p>
            <a:pPr/>
            <a:r>
              <a:t>Mike Davis | SAP CTO and S4HANA Programme Director</a:t>
            </a:r>
          </a:p>
        </p:txBody>
      </p:sp>
      <p:sp>
        <p:nvSpPr>
          <p:cNvPr id="26" name="Text Placeholder 2"/>
          <p:cNvSpPr txBox="1"/>
          <p:nvPr>
            <p:ph type="body" sz="quarter" idx="1"/>
          </p:nvPr>
        </p:nvSpPr>
        <p:spPr>
          <a:xfrm>
            <a:off x="431800" y="439769"/>
            <a:ext cx="6510626" cy="287774"/>
          </a:xfrm>
          <a:prstGeom prst="rect">
            <a:avLst/>
          </a:prstGeom>
        </p:spPr>
        <p:txBody>
          <a:bodyPr/>
          <a:lstStyle/>
          <a:p>
            <a:pPr/>
            <a:r>
              <a:t>Global SAP S/4HANA Digital Transformation SME</a:t>
            </a:r>
          </a:p>
        </p:txBody>
      </p:sp>
      <p:grpSp>
        <p:nvGrpSpPr>
          <p:cNvPr id="29" name="Group"/>
          <p:cNvGrpSpPr/>
          <p:nvPr/>
        </p:nvGrpSpPr>
        <p:grpSpPr>
          <a:xfrm>
            <a:off x="1669879" y="641415"/>
            <a:ext cx="10424486" cy="5873908"/>
            <a:chOff x="0" y="0"/>
            <a:chExt cx="10424485" cy="5873907"/>
          </a:xfrm>
        </p:grpSpPr>
        <p:sp>
          <p:nvSpPr>
            <p:cNvPr id="27" name="Rectangle"/>
            <p:cNvSpPr/>
            <p:nvPr/>
          </p:nvSpPr>
          <p:spPr>
            <a:xfrm>
              <a:off x="0" y="0"/>
              <a:ext cx="10424486" cy="5873908"/>
            </a:xfrm>
            <a:prstGeom prst="rect">
              <a:avLst/>
            </a:prstGeom>
            <a:solidFill>
              <a:srgbClr val="F2F2F2"/>
            </a:solidFill>
            <a:ln w="12700" cap="flat">
              <a:noFill/>
              <a:miter lim="400000"/>
            </a:ln>
            <a:effectLst/>
          </p:spPr>
          <p:txBody>
            <a:bodyPr wrap="square" lIns="88900" tIns="88900" rIns="88900" bIns="88900" numCol="1" anchor="t">
              <a:noAutofit/>
            </a:bodyPr>
            <a:lstStyle/>
            <a:p>
              <a:pPr>
                <a:defRPr sz="1100"/>
              </a:pPr>
            </a:p>
          </p:txBody>
        </p:sp>
        <p:sp>
          <p:nvSpPr>
            <p:cNvPr id="28" name="Mike is a Global SAP CTO with extensive experience as a Programme Transformation and Engagement Director. Mike has a 35+ years Tier 1 Consultancy background. Managing large scale Business Transformational Change, Global and multi-country role outs - RISE"/>
            <p:cNvSpPr txBox="1"/>
            <p:nvPr/>
          </p:nvSpPr>
          <p:spPr>
            <a:xfrm>
              <a:off x="0" y="0"/>
              <a:ext cx="10424486" cy="5873908"/>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91439" tIns="91439" rIns="91439" bIns="91439" numCol="1" anchor="t">
              <a:noAutofit/>
            </a:bodyPr>
            <a:lstStyle/>
            <a:p>
              <a:pPr>
                <a:defRPr sz="1000"/>
              </a:pPr>
              <a:r>
                <a:t>Mike is a Global SAP CTO with extensive experience as a Programme Transformation and Engagement Director. Mike has a 35+ years Tier 1 Consultancy background. Managing large scale Business Transformational Change, Global and multi-country role outs - RISE with SAP, SAP BTP, SAP Cloud Services, IoT, eCom, Digital and Big Data Systems Delivery. Coupled with a solid technical background Mike is an experienced SAP S/4HANA Practitioner. He has delivered multiple large and complex RFx bid proposals, business transitions and technical upgrades underpinned by ERP, SAP, S4HANA, SAP BTP, SAP Analytics, SAP Success Factors, SAP Ariba, BI, C4HANA, CRM, Hybris Hybris Marketing, HR/HCM and during many large scale transformation programmes and initiatives. Mike has successfully managed multiple turn-around and recovery programmes and delivered on time and to budget. He rolled out systems to phased multi-country and Global entities. Mike has a keen sense of ownership and a strong drive to successfully deliver. He is considered a seasoned professional of the highest calibre. He has provided Strategic Advisory Services, Corporate Governance, RFx bid proposals, vendor and partner selection processes, Application Consolidation, Migration and Business Transition Management. Mike has excellent endorsements from many clients, partners and colleagues working throughout Europe, Americas, Middle East and SE Asia.</a:t>
              </a:r>
            </a:p>
            <a:p>
              <a:pPr>
                <a:defRPr sz="800"/>
              </a:pPr>
            </a:p>
            <a:p>
              <a:pPr>
                <a:defRPr sz="1000" u="sng"/>
              </a:pPr>
              <a:r>
                <a:t>Relevant Business Transformation Experience:</a:t>
              </a:r>
            </a:p>
            <a:p>
              <a:pPr>
                <a:defRPr sz="1000"/>
              </a:pPr>
              <a:r>
                <a:t>Strategic Program Management professional with 35+ years’ experience. Specialising in large scale Business Transformational Change. Global Programme Management, Transformation and Change Delivery. Managed Business Transformational Change ERP, IoT, eCom, Big Data. Directed and delivered multiple large and complex business transitions. Multiple turn-around and recovery programmes successfully delivered. Conducted Programme RFx bid proposals, selections and evaluations. Managing full RFI/RFQ/RFT/RFP and complex tender processes. Large scale Template Rollouts (complex release management) delivered. Programme budgets in excess of $100M and over 400 consultants. Keen sense of ownership and a strong drive to successfully deliver. Corporate Governance for bid proposal, vendor and partner selection. Excellent endorsements from clients, partners and colleagues. Global experience working in Europe, Americas, Middle East and SE Asia. A seasoned professional of the highest calibre.</a:t>
              </a:r>
            </a:p>
            <a:p>
              <a:pPr>
                <a:defRPr sz="800"/>
              </a:pPr>
            </a:p>
            <a:p>
              <a:pPr>
                <a:defRPr sz="1000" u="sng"/>
              </a:pPr>
              <a:r>
                <a:t>SAP Delivery Expertise:</a:t>
              </a:r>
            </a:p>
            <a:p>
              <a:pPr>
                <a:defRPr sz="1000"/>
              </a:pPr>
              <a:r>
                <a:t>Client Engagement Director for SAP and S/4HANA. Upgrade/Migration experience to SAP S/4HANA. Implementing SAP BTP (Business Technology Platform) SAP Cloud Platform and SAP Analytics Cloud within multiple clients.</a:t>
              </a:r>
            </a:p>
            <a:p>
              <a:pPr>
                <a:defRPr sz="1000"/>
              </a:pPr>
              <a:r>
                <a:t>Synchronising manufacturing operations (MES, MII). SAP HEC, Hana Enterprise Cloud Services, Transition planning, Application Consolidation and Migration. Implementing Supply Chain Management (SCM) and SAP Integrated Business Planning (IBP) at a global level.</a:t>
              </a:r>
            </a:p>
            <a:p>
              <a:pPr>
                <a:defRPr sz="1000"/>
              </a:pPr>
              <a:r>
                <a:t>SAP Hana on Amazon Web Services (AWS). SAP on Microsoft Azure. SAP Ariba Procurement and Supply Chain Solutions. SAP Hybris, Hybris Marketing (B2B and B2C) delivery. SAP CAR ePOS and POSDM Solutions. SAP SuccessFactors (HR/HCM) deployments.</a:t>
              </a:r>
            </a:p>
            <a:p>
              <a:pPr>
                <a:defRPr sz="1000"/>
              </a:pPr>
              <a:r>
                <a:t>Multi and Omni Channel, Adobe AEM and Web-Shop integration. Implementing SAP strategic products BI, CRM, and SRM.</a:t>
              </a:r>
            </a:p>
            <a:p>
              <a:pPr>
                <a:defRPr sz="1000"/>
              </a:pPr>
              <a:r>
                <a:t>Industry Solutions delivery into Financial Services, Retail, Manufacturing, Oil and Gas, and Telecommunications.</a:t>
              </a:r>
            </a:p>
            <a:p>
              <a:pPr>
                <a:defRPr sz="1000"/>
              </a:pPr>
              <a:r>
                <a:t>Delivering Consolidation and complex release management strategies.</a:t>
              </a:r>
            </a:p>
            <a:p>
              <a:pPr>
                <a:defRPr sz="800"/>
              </a:pPr>
            </a:p>
            <a:p>
              <a:pPr>
                <a:defRPr sz="1000" u="sng"/>
              </a:pPr>
              <a:r>
                <a:t>Relevant Career Highlights:</a:t>
              </a:r>
            </a:p>
            <a:p>
              <a:pPr>
                <a:defRPr sz="1000"/>
              </a:pPr>
              <a:r>
                <a:t>2019-	SAP CTO and S4HANA Programme Director for Multiple clients in UK Europe and Middle East covering Retail, Manufacturing and Logistics. </a:t>
              </a:r>
            </a:p>
            <a:p>
              <a:pPr lvl="2">
                <a:defRPr sz="1000"/>
              </a:pPr>
              <a:r>
                <a:t>Providing interim advisory services delivering SAP S4HANA, SAP BTP Services, SAP Analytics Cloud, SAP RISE with SAP for SAP and Strategic Partners</a:t>
              </a:r>
            </a:p>
            <a:p>
              <a:pPr>
                <a:defRPr sz="1000"/>
              </a:pPr>
              <a:r>
                <a:t>2015-19	SAP Engagement Partner for S/4HANA Delivery - Multiple clients including Petronas, IndoFoods - Middle East/APAC/Asia/Europe for Oil &amp; Gas, Utilities,</a:t>
              </a:r>
            </a:p>
            <a:p>
              <a:pPr lvl="2">
                <a:defRPr sz="1000"/>
              </a:pPr>
              <a:r>
                <a:t>Manufacturing, Retail Banking IM and Big Data for Clients SAP and Partners</a:t>
              </a:r>
            </a:p>
            <a:p>
              <a:pPr>
                <a:defRPr sz="1000"/>
              </a:pPr>
              <a:r>
                <a:t>2012-14	SAP Programme Director supporting multiple clients including Saudi Electric Company - Saudi Arabia (KSA), Central American Retailer, and Co-Operative Group</a:t>
              </a:r>
            </a:p>
            <a:p>
              <a:pPr>
                <a:defRPr sz="1000"/>
              </a:pPr>
              <a:r>
                <a:t>1997-2012	SAP Programme Manager/Director - SAP deliveries for multiple Clients and Consulting Partners including SAP UK, SAP MENA (UAE) for Al Futtaim Motors,</a:t>
              </a:r>
            </a:p>
            <a:p>
              <a:pPr lvl="2">
                <a:defRPr sz="1000"/>
              </a:pPr>
              <a:r>
                <a:t>AXA Insurance, Vodafone Global Enterprise, Esprit Global - Fashion Retailer, Adidas Group - Retail, Fashion (M&amp;A), Reebok - Retail Fashion,</a:t>
              </a:r>
            </a:p>
            <a:p>
              <a:pPr lvl="2">
                <a:defRPr sz="1000"/>
              </a:pPr>
              <a:r>
                <a:t>Statoil Hydro - Retail Oil &amp; Gas (M&amp;A), Metsä-Serla Helsinki Paper manufacturer, INA State Oil &amp; Gas Croatia, British Airways, United Nations,</a:t>
              </a:r>
            </a:p>
            <a:p>
              <a:pPr lvl="2">
                <a:defRPr sz="1000"/>
              </a:pPr>
              <a:r>
                <a:t>Deutsche Telecom, General Motors, Shell Oil &amp; Gas Rotterdam, ICI Group, Reebok, Royal Sun Alliance, British Nuclear Fuels, BAE Systems, British Rail,</a:t>
              </a:r>
            </a:p>
            <a:p>
              <a:pPr lvl="2">
                <a:defRPr sz="1000"/>
              </a:pPr>
              <a:r>
                <a:t>Post Offices, GlaxoSmithKline (GSK), British Rail and RS Components.</a:t>
              </a:r>
            </a:p>
          </p:txBody>
        </p:sp>
      </p:grpSp>
      <p:grpSp>
        <p:nvGrpSpPr>
          <p:cNvPr id="32" name="Group"/>
          <p:cNvGrpSpPr/>
          <p:nvPr/>
        </p:nvGrpSpPr>
        <p:grpSpPr>
          <a:xfrm>
            <a:off x="317069" y="2199199"/>
            <a:ext cx="1301174" cy="4297178"/>
            <a:chOff x="0" y="0"/>
            <a:chExt cx="1301173" cy="4297176"/>
          </a:xfrm>
        </p:grpSpPr>
        <p:sp>
          <p:nvSpPr>
            <p:cNvPr id="30" name="Rectangle"/>
            <p:cNvSpPr/>
            <p:nvPr/>
          </p:nvSpPr>
          <p:spPr>
            <a:xfrm>
              <a:off x="-1" y="3491"/>
              <a:ext cx="1301175" cy="4290487"/>
            </a:xfrm>
            <a:prstGeom prst="rect">
              <a:avLst/>
            </a:prstGeom>
            <a:solidFill>
              <a:srgbClr val="F2F2F2"/>
            </a:solidFill>
            <a:ln w="12700" cap="flat">
              <a:noFill/>
              <a:miter lim="400000"/>
            </a:ln>
            <a:effectLst/>
          </p:spPr>
          <p:txBody>
            <a:bodyPr wrap="square" lIns="88900" tIns="88900" rIns="88900" bIns="88900" numCol="1" anchor="t">
              <a:noAutofit/>
            </a:bodyPr>
            <a:lstStyle/>
            <a:p>
              <a:pPr defTabSz="883648">
                <a:defRPr sz="900">
                  <a:solidFill>
                    <a:srgbClr val="404040"/>
                  </a:solidFill>
                </a:defRPr>
              </a:pPr>
            </a:p>
          </p:txBody>
        </p:sp>
        <p:sp>
          <p:nvSpPr>
            <p:cNvPr id="31" name="Areas of Expertise…"/>
            <p:cNvSpPr txBox="1"/>
            <p:nvPr/>
          </p:nvSpPr>
          <p:spPr>
            <a:xfrm>
              <a:off x="-1" y="0"/>
              <a:ext cx="1301175" cy="4297177"/>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91439" tIns="91439" rIns="91439" bIns="91439" numCol="1" anchor="t">
              <a:noAutofit/>
            </a:bodyPr>
            <a:lstStyle/>
            <a:p>
              <a:pPr>
                <a:defRPr b="1" sz="900">
                  <a:solidFill>
                    <a:srgbClr val="404040"/>
                  </a:solidFill>
                </a:defRPr>
              </a:pPr>
              <a:r>
                <a:t>Areas of Expertise</a:t>
              </a:r>
            </a:p>
            <a:p>
              <a:pPr lvl="1" marL="82064" indent="-82064" defTabSz="883648">
                <a:buClr>
                  <a:srgbClr val="404040"/>
                </a:buClr>
                <a:buSzPct val="100000"/>
                <a:buFont typeface="Arial"/>
                <a:buChar char="•"/>
                <a:defRPr sz="800">
                  <a:solidFill>
                    <a:srgbClr val="404040"/>
                  </a:solidFill>
                </a:defRPr>
              </a:pPr>
              <a:r>
                <a:t>Retail</a:t>
              </a:r>
            </a:p>
            <a:p>
              <a:pPr lvl="1" marL="82064" indent="-82064" defTabSz="883648">
                <a:buClr>
                  <a:srgbClr val="404040"/>
                </a:buClr>
                <a:buSzPct val="100000"/>
                <a:buFont typeface="Arial"/>
                <a:buChar char="•"/>
                <a:defRPr sz="800">
                  <a:solidFill>
                    <a:srgbClr val="404040"/>
                  </a:solidFill>
                </a:defRPr>
              </a:pPr>
              <a:r>
                <a:t>Manufacturing</a:t>
              </a:r>
            </a:p>
            <a:p>
              <a:pPr lvl="1" marL="82064" indent="-82064" defTabSz="883648">
                <a:buClr>
                  <a:srgbClr val="404040"/>
                </a:buClr>
                <a:buSzPct val="100000"/>
                <a:buFont typeface="Arial"/>
                <a:buChar char="•"/>
                <a:defRPr sz="800">
                  <a:solidFill>
                    <a:srgbClr val="404040"/>
                  </a:solidFill>
                </a:defRPr>
              </a:pPr>
              <a:r>
                <a:t>Government</a:t>
              </a:r>
            </a:p>
            <a:p>
              <a:pPr lvl="1" marL="82064" indent="-82064" defTabSz="883648">
                <a:buClr>
                  <a:srgbClr val="404040"/>
                </a:buClr>
                <a:buSzPct val="100000"/>
                <a:buFont typeface="Arial"/>
                <a:buChar char="•"/>
                <a:defRPr sz="800">
                  <a:solidFill>
                    <a:srgbClr val="404040"/>
                  </a:solidFill>
                </a:defRPr>
              </a:pPr>
              <a:r>
                <a:t>Utilities</a:t>
              </a:r>
            </a:p>
            <a:p>
              <a:pPr lvl="1" marL="82064" indent="-82064" defTabSz="883648">
                <a:buClr>
                  <a:srgbClr val="404040"/>
                </a:buClr>
                <a:buSzPct val="100000"/>
                <a:buFont typeface="Arial"/>
                <a:buChar char="•"/>
                <a:defRPr sz="800">
                  <a:solidFill>
                    <a:srgbClr val="404040"/>
                  </a:solidFill>
                </a:defRPr>
              </a:pPr>
              <a:r>
                <a:t>Oil and Gas (upstream &amp; downstream)</a:t>
              </a:r>
            </a:p>
            <a:p>
              <a:pPr lvl="1" marL="82064" indent="-82064" defTabSz="883648">
                <a:buClr>
                  <a:srgbClr val="404040"/>
                </a:buClr>
                <a:buSzPct val="100000"/>
                <a:buFont typeface="Arial"/>
                <a:buChar char="•"/>
                <a:defRPr sz="800">
                  <a:solidFill>
                    <a:srgbClr val="404040"/>
                  </a:solidFill>
                </a:defRPr>
              </a:pPr>
              <a:r>
                <a:t>Nuclear Energy</a:t>
              </a:r>
            </a:p>
            <a:p>
              <a:pPr lvl="1" marL="82064" indent="-82064" defTabSz="883648">
                <a:buClr>
                  <a:srgbClr val="404040"/>
                </a:buClr>
                <a:buSzPct val="100000"/>
                <a:buFont typeface="Arial"/>
                <a:buChar char="•"/>
                <a:defRPr sz="800">
                  <a:solidFill>
                    <a:srgbClr val="404040"/>
                  </a:solidFill>
                </a:defRPr>
              </a:pPr>
              <a:r>
                <a:t>Telecommunications</a:t>
              </a:r>
            </a:p>
            <a:p>
              <a:pPr lvl="1" marL="82064" indent="-82064" defTabSz="883648">
                <a:buClr>
                  <a:srgbClr val="404040"/>
                </a:buClr>
                <a:buSzPct val="100000"/>
                <a:buFont typeface="Arial"/>
                <a:buChar char="•"/>
                <a:defRPr sz="800">
                  <a:solidFill>
                    <a:srgbClr val="404040"/>
                  </a:solidFill>
                </a:defRPr>
              </a:pPr>
              <a:r>
                <a:t>Automotive</a:t>
              </a:r>
            </a:p>
            <a:p>
              <a:pPr lvl="1" marL="82064" indent="-82064" defTabSz="883648">
                <a:buClr>
                  <a:srgbClr val="404040"/>
                </a:buClr>
                <a:buSzPct val="100000"/>
                <a:buFont typeface="Arial"/>
                <a:buChar char="•"/>
                <a:defRPr sz="800">
                  <a:solidFill>
                    <a:srgbClr val="404040"/>
                  </a:solidFill>
                </a:defRPr>
              </a:pPr>
              <a:r>
                <a:t>Financial Services</a:t>
              </a:r>
            </a:p>
            <a:p>
              <a:pPr lvl="1" marL="82064" indent="-82064" defTabSz="883648">
                <a:buClr>
                  <a:srgbClr val="404040"/>
                </a:buClr>
                <a:buSzPct val="100000"/>
                <a:buFont typeface="Arial"/>
                <a:buChar char="•"/>
                <a:defRPr sz="800">
                  <a:solidFill>
                    <a:srgbClr val="404040"/>
                  </a:solidFill>
                </a:defRPr>
              </a:pPr>
              <a:r>
                <a:t>Retail, FMCG &amp; CPG</a:t>
              </a:r>
            </a:p>
            <a:p>
              <a:pPr lvl="1" marL="82064" indent="-82064" defTabSz="883648">
                <a:buClr>
                  <a:srgbClr val="404040"/>
                </a:buClr>
                <a:buSzPct val="100000"/>
                <a:buFont typeface="Arial"/>
                <a:buChar char="•"/>
                <a:defRPr sz="800">
                  <a:solidFill>
                    <a:srgbClr val="404040"/>
                  </a:solidFill>
                </a:defRPr>
              </a:pPr>
              <a:r>
                <a:t>Fashion Retail</a:t>
              </a:r>
            </a:p>
            <a:p>
              <a:pPr lvl="1" marL="82064" indent="-82064" defTabSz="883648">
                <a:buClr>
                  <a:srgbClr val="404040"/>
                </a:buClr>
                <a:buSzPct val="100000"/>
                <a:buFont typeface="Arial"/>
                <a:buChar char="•"/>
                <a:defRPr sz="800">
                  <a:solidFill>
                    <a:srgbClr val="404040"/>
                  </a:solidFill>
                </a:defRPr>
              </a:pPr>
              <a:r>
                <a:t>Technology</a:t>
              </a:r>
            </a:p>
            <a:p>
              <a:pPr lvl="1" marL="82064" indent="-82064" defTabSz="883648">
                <a:buClr>
                  <a:srgbClr val="404040"/>
                </a:buClr>
                <a:buSzPct val="100000"/>
                <a:buFont typeface="Arial"/>
                <a:buChar char="•"/>
                <a:defRPr sz="800">
                  <a:solidFill>
                    <a:srgbClr val="404040"/>
                  </a:solidFill>
                </a:defRPr>
              </a:pPr>
              <a:r>
                <a:t>A &amp; D</a:t>
              </a:r>
            </a:p>
            <a:p>
              <a:pPr lvl="1" marL="82064" indent="-82064" defTabSz="883648">
                <a:buClr>
                  <a:srgbClr val="404040"/>
                </a:buClr>
                <a:buSzPct val="100000"/>
                <a:buFont typeface="Arial"/>
                <a:buChar char="•"/>
                <a:defRPr sz="800">
                  <a:solidFill>
                    <a:srgbClr val="404040"/>
                  </a:solidFill>
                </a:defRPr>
              </a:pPr>
              <a:r>
                <a:t>Pharmaceutical</a:t>
              </a:r>
            </a:p>
            <a:p>
              <a:pPr>
                <a:defRPr b="1" sz="900">
                  <a:solidFill>
                    <a:srgbClr val="404040"/>
                  </a:solidFill>
                </a:defRPr>
              </a:pPr>
            </a:p>
            <a:p>
              <a:pPr>
                <a:defRPr b="1" sz="900">
                  <a:solidFill>
                    <a:srgbClr val="404040"/>
                  </a:solidFill>
                </a:defRPr>
              </a:pPr>
              <a:r>
                <a:t>SAP Experience</a:t>
              </a:r>
            </a:p>
            <a:p>
              <a:pPr lvl="1" marL="82064" indent="-82064" defTabSz="883648">
                <a:buClr>
                  <a:srgbClr val="404040"/>
                </a:buClr>
                <a:buSzPct val="100000"/>
                <a:buFont typeface="Arial"/>
                <a:buChar char="•"/>
                <a:defRPr sz="800">
                  <a:solidFill>
                    <a:srgbClr val="404040"/>
                  </a:solidFill>
                </a:defRPr>
              </a:pPr>
              <a:r>
                <a:t>RISE with SAP</a:t>
              </a:r>
            </a:p>
            <a:p>
              <a:pPr lvl="1" marL="82064" indent="-82064" defTabSz="883648">
                <a:buClr>
                  <a:srgbClr val="404040"/>
                </a:buClr>
                <a:buSzPct val="100000"/>
                <a:buFont typeface="Arial"/>
                <a:buChar char="•"/>
                <a:defRPr sz="800">
                  <a:solidFill>
                    <a:srgbClr val="404040"/>
                  </a:solidFill>
                </a:defRPr>
              </a:pPr>
              <a:r>
                <a:t>SAP S/4HANA 2109</a:t>
              </a:r>
            </a:p>
            <a:p>
              <a:pPr lvl="1" marL="82064" indent="-82064" defTabSz="883648">
                <a:buClr>
                  <a:srgbClr val="404040"/>
                </a:buClr>
                <a:buSzPct val="100000"/>
                <a:buFont typeface="Arial"/>
                <a:buChar char="•"/>
                <a:defRPr sz="800">
                  <a:solidFill>
                    <a:srgbClr val="404040"/>
                  </a:solidFill>
                </a:defRPr>
              </a:pPr>
              <a:r>
                <a:t>SAP BTP</a:t>
              </a:r>
            </a:p>
            <a:p>
              <a:pPr lvl="1" marL="82064" indent="-82064" defTabSz="883648">
                <a:buClr>
                  <a:srgbClr val="404040"/>
                </a:buClr>
                <a:buSzPct val="100000"/>
                <a:buFont typeface="Arial"/>
                <a:buChar char="•"/>
                <a:defRPr sz="800">
                  <a:solidFill>
                    <a:srgbClr val="404040"/>
                  </a:solidFill>
                </a:defRPr>
              </a:pPr>
              <a:r>
                <a:t>SAP Suite on HANA</a:t>
              </a:r>
            </a:p>
            <a:p>
              <a:pPr lvl="1" marL="82064" indent="-82064" defTabSz="883648">
                <a:buClr>
                  <a:srgbClr val="404040"/>
                </a:buClr>
                <a:buSzPct val="100000"/>
                <a:buFont typeface="Arial"/>
                <a:buChar char="•"/>
                <a:defRPr sz="800">
                  <a:solidFill>
                    <a:srgbClr val="404040"/>
                  </a:solidFill>
                </a:defRPr>
              </a:pPr>
              <a:r>
                <a:t>SAP HEC</a:t>
              </a:r>
            </a:p>
            <a:p>
              <a:pPr lvl="1" marL="82064" indent="-82064" defTabSz="883648">
                <a:buClr>
                  <a:srgbClr val="404040"/>
                </a:buClr>
                <a:buSzPct val="100000"/>
                <a:buFont typeface="Arial"/>
                <a:buChar char="•"/>
                <a:defRPr sz="800">
                  <a:solidFill>
                    <a:srgbClr val="404040"/>
                  </a:solidFill>
                </a:defRPr>
              </a:pPr>
              <a:r>
                <a:t>SAP SuccessFactors</a:t>
              </a:r>
            </a:p>
            <a:p>
              <a:pPr lvl="1" marL="82064" indent="-82064" defTabSz="883648">
                <a:buClr>
                  <a:srgbClr val="404040"/>
                </a:buClr>
                <a:buSzPct val="100000"/>
                <a:buFont typeface="Arial"/>
                <a:buChar char="•"/>
                <a:defRPr sz="800">
                  <a:solidFill>
                    <a:srgbClr val="404040"/>
                  </a:solidFill>
                </a:defRPr>
              </a:pPr>
              <a:r>
                <a:t>SAP Ariba</a:t>
              </a:r>
            </a:p>
            <a:p>
              <a:pPr lvl="1" marL="82064" indent="-82064" defTabSz="883648">
                <a:buClr>
                  <a:srgbClr val="404040"/>
                </a:buClr>
                <a:buSzPct val="100000"/>
                <a:buFont typeface="Arial"/>
                <a:buChar char="•"/>
                <a:defRPr sz="800">
                  <a:solidFill>
                    <a:srgbClr val="404040"/>
                  </a:solidFill>
                </a:defRPr>
              </a:pPr>
              <a:r>
                <a:t>SAP Hybris</a:t>
              </a:r>
            </a:p>
            <a:p>
              <a:pPr lvl="1" marL="82064" indent="-82064" defTabSz="883648">
                <a:buClr>
                  <a:srgbClr val="404040"/>
                </a:buClr>
                <a:buSzPct val="100000"/>
                <a:buFont typeface="Arial"/>
                <a:buChar char="•"/>
                <a:defRPr sz="800">
                  <a:solidFill>
                    <a:srgbClr val="404040"/>
                  </a:solidFill>
                </a:defRPr>
              </a:pPr>
              <a:r>
                <a:t>Azure and AWS Cloud</a:t>
              </a:r>
            </a:p>
            <a:p>
              <a:pPr defTabSz="883648">
                <a:defRPr sz="800">
                  <a:solidFill>
                    <a:srgbClr val="404040"/>
                  </a:solidFill>
                </a:defRPr>
              </a:pPr>
            </a:p>
            <a:p>
              <a:pPr defTabSz="883648">
                <a:defRPr b="1" sz="800">
                  <a:solidFill>
                    <a:srgbClr val="A7A7A7"/>
                  </a:solidFill>
                </a:defRPr>
              </a:pPr>
              <a:r>
                <a:t>Security Cleared with multiple UK Agencies</a:t>
              </a:r>
            </a:p>
          </p:txBody>
        </p:sp>
      </p:grpSp>
      <p:pic>
        <p:nvPicPr>
          <p:cNvPr id="33" name="MikeDavis-Casual-1.jpeg" descr="MikeDavis-Casual-1.jpeg"/>
          <p:cNvPicPr>
            <a:picLocks noChangeAspect="1"/>
          </p:cNvPicPr>
          <p:nvPr/>
        </p:nvPicPr>
        <p:blipFill>
          <a:blip r:embed="rId2">
            <a:extLst/>
          </a:blip>
          <a:stretch>
            <a:fillRect/>
          </a:stretch>
        </p:blipFill>
        <p:spPr>
          <a:xfrm>
            <a:off x="452248" y="776298"/>
            <a:ext cx="1030816" cy="1374146"/>
          </a:xfrm>
          <a:prstGeom prst="rect">
            <a:avLst/>
          </a:prstGeom>
          <a:ln w="12700">
            <a:miter lim="400000"/>
          </a:ln>
        </p:spPr>
      </p:pic>
      <p:sp>
        <p:nvSpPr>
          <p:cNvPr id="34" name="📞 +447771821777🇬🇧  or  +1(352)505-2825🇺🇸…"/>
          <p:cNvSpPr txBox="1"/>
          <p:nvPr/>
        </p:nvSpPr>
        <p:spPr>
          <a:xfrm>
            <a:off x="7277721" y="159355"/>
            <a:ext cx="2954830" cy="435956"/>
          </a:xfrm>
          <a:prstGeom prst="rect">
            <a:avLst/>
          </a:prstGeom>
          <a:ln w="12700">
            <a:miter lim="400000"/>
          </a:ln>
          <a:extLst>
            <a:ext uri="{C572A759-6A51-4108-AA02-DFA0A04FC94B}">
              <ma14:wrappingTextBoxFlag xmlns:ma14="http://schemas.microsoft.com/office/mac/drawingml/2011/main" val="1"/>
            </a:ext>
          </a:extLst>
        </p:spPr>
        <p:txBody>
          <a:bodyPr lIns="0" tIns="0" rIns="0" bIns="0">
            <a:spAutoFit/>
          </a:bodyPr>
          <a:lstStyle/>
          <a:p>
            <a:pPr algn="ctr" defTabSz="457200">
              <a:tabLst>
                <a:tab pos="3048000" algn="ctr"/>
                <a:tab pos="6096000" algn="r"/>
              </a:tabLst>
              <a:defRPr sz="1000">
                <a:uFill>
                  <a:solidFill>
                    <a:srgbClr val="000000"/>
                  </a:solidFill>
                </a:uFill>
              </a:defRPr>
            </a:pPr>
            <a:r>
              <a:t>📞 +447771821777🇬🇧  or  +1(352)505-2825🇺🇸</a:t>
            </a:r>
            <a:endParaRPr i="1"/>
          </a:p>
          <a:p>
            <a:pPr algn="ctr" defTabSz="457200">
              <a:tabLst>
                <a:tab pos="3048000" algn="ctr"/>
                <a:tab pos="6096000" algn="r"/>
              </a:tabLst>
              <a:defRPr sz="1000">
                <a:uFill>
                  <a:solidFill>
                    <a:srgbClr val="000000"/>
                  </a:solidFill>
                </a:uFill>
              </a:defRPr>
            </a:pPr>
            <a:r>
              <a:t>💻</a:t>
            </a:r>
            <a:r>
              <a:rPr u="sng">
                <a:solidFill>
                  <a:srgbClr val="0000FF"/>
                </a:solidFill>
                <a:uFill>
                  <a:solidFill>
                    <a:srgbClr val="0000FF"/>
                  </a:solidFill>
                </a:uFill>
                <a:hlinkClick r:id="rId3" invalidUrl="" action="" tgtFrame="" tooltip="" history="1" highlightClick="0" endSnd="0"/>
              </a:rPr>
              <a:t>www.mjd.net</a:t>
            </a:r>
            <a:r>
              <a:t>  ✉️</a:t>
            </a:r>
            <a:r>
              <a:rPr u="sng">
                <a:solidFill>
                  <a:srgbClr val="0000FF"/>
                </a:solidFill>
                <a:uFill>
                  <a:solidFill>
                    <a:srgbClr val="0000FF"/>
                  </a:solidFill>
                </a:uFill>
                <a:hlinkClick r:id="rId4" invalidUrl="" action="" tgtFrame="" tooltip="" history="1" highlightClick="0" endSnd="0"/>
              </a:rPr>
              <a:t>mike@mjd.net</a:t>
            </a:r>
          </a:p>
        </p:txBody>
      </p:sp>
    </p:spTree>
  </p:cSld>
  <p:clrMapOvr>
    <a:masterClrMapping/>
  </p:clrMapOvr>
  <p:transition xmlns:p14="http://schemas.microsoft.com/office/powerpoint/2010/main" spd="med" advClick="1"/>
</p:sld>
</file>

<file path=ppt/theme/theme1.xml><?xml version="1.0" encoding="utf-8"?>
<a:theme xmlns:a="http://schemas.openxmlformats.org/drawingml/2006/main" xmlns:r="http://schemas.openxmlformats.org/officeDocument/2006/relationships" name="1_Deloitte">
  <a:themeElements>
    <a:clrScheme name="1_Deloitte">
      <a:dk1>
        <a:srgbClr val="000000"/>
      </a:dk1>
      <a:lt1>
        <a:srgbClr val="FFFFFF"/>
      </a:lt1>
      <a:dk2>
        <a:srgbClr val="A7A7A7"/>
      </a:dk2>
      <a:lt2>
        <a:srgbClr val="535353"/>
      </a:lt2>
      <a:accent1>
        <a:srgbClr val="86BC25"/>
      </a:accent1>
      <a:accent2>
        <a:srgbClr val="046A38"/>
      </a:accent2>
      <a:accent3>
        <a:srgbClr val="62B5E5"/>
      </a:accent3>
      <a:accent4>
        <a:srgbClr val="012169"/>
      </a:accent4>
      <a:accent5>
        <a:srgbClr val="0097A9"/>
      </a:accent5>
      <a:accent6>
        <a:srgbClr val="75787B"/>
      </a:accent6>
      <a:hlink>
        <a:srgbClr val="0000FF"/>
      </a:hlink>
      <a:folHlink>
        <a:srgbClr val="FF00FF"/>
      </a:folHlink>
    </a:clrScheme>
    <a:fontScheme name="1_Deloitte">
      <a:majorFont>
        <a:latin typeface="Arial"/>
        <a:ea typeface="Arial"/>
        <a:cs typeface="Arial"/>
      </a:majorFont>
      <a:minorFont>
        <a:latin typeface="Arial"/>
        <a:ea typeface="Arial"/>
        <a:cs typeface="Arial"/>
      </a:minorFont>
    </a:fontScheme>
    <a:fmtScheme name="1_Deloit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outerShdw sx="100000" sy="100000" kx="0" ky="0" algn="b" rotWithShape="0" blurRad="38100" dist="20000" dir="540000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sp3d/>
      </a:spPr>
      <a:bodyPr rot="0" spcFirstLastPara="1" vertOverflow="overflow" horzOverflow="overflow" vert="horz" wrap="square" lIns="88900" tIns="88900" rIns="88900" bIns="88900" numCol="1" spcCol="38100" rtlCol="0" anchor="ctr"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Arial"/>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chemeClr val="accent1"/>
          </a:solidFill>
          <a:prstDash val="solid"/>
          <a:round/>
        </a:ln>
        <a:effectLst>
          <a:outerShdw sx="100000" sy="100000" kx="0" ky="0" algn="b" rotWithShape="0" blurRad="38100" dist="20000" dir="5400000">
            <a:srgbClr val="000000">
              <a:alpha val="38000"/>
            </a:srgbClr>
          </a:outerShdw>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0" tIns="0" rIns="0" bIns="0" numCol="1" spcCol="38100" rtlCol="0" anchor="t"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Arial"/>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ppt/theme/theme2.xml><?xml version="1.0" encoding="utf-8"?>
<a:theme xmlns:a="http://schemas.openxmlformats.org/drawingml/2006/main" xmlns:r="http://schemas.openxmlformats.org/officeDocument/2006/relationships" name="1_Deloitte">
  <a:themeElements>
    <a:clrScheme name="1_Deloitte">
      <a:dk1>
        <a:srgbClr val="000000"/>
      </a:dk1>
      <a:lt1>
        <a:srgbClr val="FFFFFF"/>
      </a:lt1>
      <a:dk2>
        <a:srgbClr val="A7A7A7"/>
      </a:dk2>
      <a:lt2>
        <a:srgbClr val="535353"/>
      </a:lt2>
      <a:accent1>
        <a:srgbClr val="86BC25"/>
      </a:accent1>
      <a:accent2>
        <a:srgbClr val="046A38"/>
      </a:accent2>
      <a:accent3>
        <a:srgbClr val="62B5E5"/>
      </a:accent3>
      <a:accent4>
        <a:srgbClr val="012169"/>
      </a:accent4>
      <a:accent5>
        <a:srgbClr val="0097A9"/>
      </a:accent5>
      <a:accent6>
        <a:srgbClr val="75787B"/>
      </a:accent6>
      <a:hlink>
        <a:srgbClr val="0000FF"/>
      </a:hlink>
      <a:folHlink>
        <a:srgbClr val="FF00FF"/>
      </a:folHlink>
    </a:clrScheme>
    <a:fontScheme name="1_Deloitte">
      <a:majorFont>
        <a:latin typeface="Arial"/>
        <a:ea typeface="Arial"/>
        <a:cs typeface="Arial"/>
      </a:majorFont>
      <a:minorFont>
        <a:latin typeface="Arial"/>
        <a:ea typeface="Arial"/>
        <a:cs typeface="Arial"/>
      </a:minorFont>
    </a:fontScheme>
    <a:fmtScheme name="1_Deloit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outerShdw sx="100000" sy="100000" kx="0" ky="0" algn="b" rotWithShape="0" blurRad="38100" dist="20000" dir="540000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sp3d/>
      </a:spPr>
      <a:bodyPr rot="0" spcFirstLastPara="1" vertOverflow="overflow" horzOverflow="overflow" vert="horz" wrap="square" lIns="88900" tIns="88900" rIns="88900" bIns="88900" numCol="1" spcCol="38100" rtlCol="0" anchor="ctr"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Arial"/>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chemeClr val="accent1"/>
          </a:solidFill>
          <a:prstDash val="solid"/>
          <a:round/>
        </a:ln>
        <a:effectLst>
          <a:outerShdw sx="100000" sy="100000" kx="0" ky="0" algn="b" rotWithShape="0" blurRad="38100" dist="20000" dir="5400000">
            <a:srgbClr val="000000">
              <a:alpha val="38000"/>
            </a:srgbClr>
          </a:outerShdw>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0" tIns="0" rIns="0" bIns="0" numCol="1" spcCol="38100" rtlCol="0" anchor="t"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Arial"/>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docProps/app.xml><?xml version="1.0" encoding="utf-8"?>
<Properties xmlns="http://schemas.openxmlformats.org/officeDocument/2006/extended-properties" xmlns:vt="http://schemas.openxmlformats.org/officeDocument/2006/docPropsVTypes"/>
</file>

<file path=docProps/core.xml><?xml version="1.0" encoding="utf-8"?>
<cp:coreProperties xmlns:cp="http://schemas.openxmlformats.org/package/2006/metadata/core-properties" xmlns:dc="http://purl.org/dc/elements/1.1/" xmlns:dcterms="http://purl.org/dc/terms/" xmlns:xsi="http://www.w3.org/2001/XMLSchema-instance"/>
</file>